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8" r:id="rId11"/>
    <p:sldId id="264" r:id="rId12"/>
    <p:sldId id="269" r:id="rId13"/>
    <p:sldId id="265" r:id="rId14"/>
    <p:sldId id="270" r:id="rId15"/>
    <p:sldId id="266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13BB-72E4-43A9-9287-CDC57E912554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0DA6-DA1B-4B77-B00B-43DBA192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9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0DA6-DA1B-4B77-B00B-43DBA19286A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6632"/>
            <a:ext cx="8458200" cy="59591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РАБОЧАЯ ПРОГРАММА ВОСПИТАНИЯ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СОШ «Шерьинская – Базовая школа»</a:t>
            </a:r>
            <a:br>
              <a:rPr lang="ru-RU" dirty="0" smtClean="0"/>
            </a:br>
            <a:r>
              <a:rPr lang="ru-RU" dirty="0" smtClean="0"/>
              <a:t>- СП детский сад с.Шерья, СП детский сад с.Сергино, </a:t>
            </a:r>
            <a:br>
              <a:rPr lang="ru-RU" dirty="0" smtClean="0"/>
            </a:br>
            <a:r>
              <a:rPr lang="ru-RU" dirty="0" smtClean="0"/>
              <a:t>СП детский сад д.Шумиха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168673" cy="23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3117637" cy="23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b="10287"/>
          <a:stretch>
            <a:fillRect/>
          </a:stretch>
        </p:blipFill>
        <p:spPr bwMode="auto">
          <a:xfrm>
            <a:off x="1835696" y="4049688"/>
            <a:ext cx="417375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 descr="https://sun9-84.userapi.com/impg/lfKb5fOoS_SxJ4OFjkuF5Qn_hBFWuwur24Nd7Q/VHmVR5IbxHE.jpg?size=1280x1215&amp;quality=95&amp;sign=bacdf2c885916e952ed8c5fb5ebb390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390" y="1772816"/>
            <a:ext cx="3494610" cy="331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Духовное и нравственное воспитание 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у детей нравственных чувств (чести, долга, справедливости, милосердия и дружелюбия).</a:t>
            </a:r>
          </a:p>
          <a:p>
            <a:r>
              <a:rPr lang="ru-RU" dirty="0" smtClean="0"/>
              <a:t>Формирование выраженной в поведении нравственной позиции, в том числе способности к сознательному выбору добра.</a:t>
            </a:r>
          </a:p>
          <a:p>
            <a:r>
              <a:rPr lang="ru-RU" dirty="0" smtClean="0"/>
              <a:t>Развитие сопереживания и формирования позитивного отношения к людям, в том числе к лицам с ограниченными возможностями здоровья и инвалидам.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957604" cy="296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C:\Users\User\Desktop\2022\2022год\апрель 22\z1WCflHdFfqFYwdsytcCTzOJF3j3ZTAwMtYoYkGxVhFV6LuvWzlwL5WlTt1sq-ImrejybHwDzZJEw1sJnXBZci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5315744" cy="2990106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 descr="https://sun9-33.userapi.com/impg/NZg5J0N8EUHdFYM7rn0ov_NJyGZwIrjVWPTqsg/VvY8jfdgmBE.jpg?size=1280x615&amp;quality=96&amp;sign=50e3cf71b3bc9948b4631797d2a54836&amp;type=album"/>
          <p:cNvPicPr>
            <a:picLocks noChangeAspect="1" noChangeArrowheads="1"/>
          </p:cNvPicPr>
          <p:nvPr/>
        </p:nvPicPr>
        <p:blipFill>
          <a:blip r:embed="rId5" cstate="print"/>
          <a:srcRect l="10635" r="17294"/>
          <a:stretch>
            <a:fillRect/>
          </a:stretch>
        </p:blipFill>
        <p:spPr bwMode="auto">
          <a:xfrm>
            <a:off x="5076056" y="3861048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Физическое воспитание и формирование культуры здоровья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Формирование у подрастающего поколения ответственного отношения к своему здоровью и потребности в здоровом образе жизни.</a:t>
            </a:r>
          </a:p>
          <a:p>
            <a:r>
              <a:rPr lang="ru-RU" dirty="0" smtClean="0"/>
              <a:t>Формирование в детской и семейной среде системы мотивации к активному и здоровому образу жизни, занятиям физической культурой и спортом, развитие культуры здорового питания.</a:t>
            </a:r>
          </a:p>
          <a:p>
            <a:r>
              <a:rPr lang="ru-RU" dirty="0" smtClean="0"/>
              <a:t>Создание для детей, в том числе детей с ограниченными возможностями здоровья, условий для регулярных занятий физической культурой и спортом, развивающего отдыха и оздоровления, в том числе на основе развития спортивной инфраструктуры и повышения эффективности ее использования.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149009" cy="37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s://sun9-53.userapi.com/impg/VTfyLee53ibZoKsQGi7WFe_6mAM3VW8ad3m_Tw/EPwSMyimAWQ.jpg?size=807x1080&amp;quality=95&amp;sign=ee2738a75df1e0bb01206eab813e8c5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690299" cy="3600400"/>
          </a:xfrm>
          <a:prstGeom prst="rect">
            <a:avLst/>
          </a:prstGeom>
          <a:noFill/>
        </p:spPr>
      </p:pic>
      <p:pic>
        <p:nvPicPr>
          <p:cNvPr id="41990" name="Picture 6" descr="https://sun9-23.userapi.com/impg/-wJ0zc0fe-sU2WR0NyoIRtguq_2kUZ_X0TBz9A/lGUtfr5qW-g.jpg?size=810x1080&amp;quality=95&amp;sign=b088c6958063af1c41e3a4db88990a2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6632"/>
            <a:ext cx="2754306" cy="3672408"/>
          </a:xfrm>
          <a:prstGeom prst="rect">
            <a:avLst/>
          </a:prstGeom>
          <a:noFill/>
        </p:spPr>
      </p:pic>
      <p:pic>
        <p:nvPicPr>
          <p:cNvPr id="41992" name="Picture 8" descr="https://sun9-13.userapi.com/impg/NlrSLA5hz0Kuga-bJDp516VUz4JkdJ9nK8lXtw/fCPw-52HFLw.jpg?size=810x1080&amp;quality=95&amp;sign=1309cbe141a0c946bd25a7015225927e&amp;type=album"/>
          <p:cNvPicPr>
            <a:picLocks noChangeAspect="1" noChangeArrowheads="1"/>
          </p:cNvPicPr>
          <p:nvPr/>
        </p:nvPicPr>
        <p:blipFill>
          <a:blip r:embed="rId6" cstate="print"/>
          <a:srcRect l="19009" t="35774" r="-8207" b="22552"/>
          <a:stretch>
            <a:fillRect/>
          </a:stretch>
        </p:blipFill>
        <p:spPr bwMode="auto">
          <a:xfrm>
            <a:off x="4572000" y="3933056"/>
            <a:ext cx="4392488" cy="2736304"/>
          </a:xfrm>
          <a:prstGeom prst="rect">
            <a:avLst/>
          </a:prstGeom>
          <a:noFill/>
        </p:spPr>
      </p:pic>
      <p:pic>
        <p:nvPicPr>
          <p:cNvPr id="41994" name="Picture 10" descr="https://sun9-10.userapi.com/impf/1nzKRB7gaakryqz-N99Yjo93UqbGYt4V0_uNMQ/538l9nO1HKc.jpg?size=1280x640&amp;quality=95&amp;sign=924b4ef5c910d0b151ad69e232f8e4e5&amp;type=album"/>
          <p:cNvPicPr>
            <a:picLocks noChangeAspect="1" noChangeArrowheads="1"/>
          </p:cNvPicPr>
          <p:nvPr/>
        </p:nvPicPr>
        <p:blipFill>
          <a:blip r:embed="rId7" cstate="print"/>
          <a:srcRect l="1515" r="15151"/>
          <a:stretch>
            <a:fillRect/>
          </a:stretch>
        </p:blipFill>
        <p:spPr bwMode="auto">
          <a:xfrm>
            <a:off x="179512" y="4005064"/>
            <a:ext cx="444049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Воспитание у детей уважения к труду и людям труда, трудовым достижениям.</a:t>
            </a:r>
          </a:p>
          <a:p>
            <a:r>
              <a:rPr lang="ru-RU" dirty="0" smtClean="0"/>
              <a:t>Формирование у детей умений и навыков самообслуживания, потребности трудиться, добросовестного, ответственного и творческого отношения к разным видам трудовой деятельности, включая обучение и выполнение домашних обязанностей.</a:t>
            </a:r>
          </a:p>
          <a:p>
            <a:r>
              <a:rPr lang="ru-RU" dirty="0" smtClean="0"/>
              <a:t>Развитие навыков совместной работы, умения работать самостоятельно, мобилизуя необходимые ресурсы, правильно оценивая смысл и последствия своих действий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9" name="Picture 3" descr="C:\Users\User\Desktop\2022\2022год\апрель 22\kMFVkrDyMeentYnUZK-nbrqJzLX84wbjW_b_LXfj4wctdcFAOiBfBzhd5Nc_VX6zGRQDNRSZYKsQ0mh506kPY3J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032448" cy="3024336"/>
          </a:xfrm>
          <a:prstGeom prst="rect">
            <a:avLst/>
          </a:prstGeom>
          <a:noFill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389363" cy="32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 descr="F:\Документы садшерья\Анимация и фото\дети фото\100_2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170040" cy="3127530"/>
          </a:xfrm>
          <a:prstGeom prst="rect">
            <a:avLst/>
          </a:prstGeom>
          <a:noFill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4122668" cy="30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Развитие у детей и их родителей экологической культуры, бережного отношения к родной земле, природным богатствам России и мира.</a:t>
            </a:r>
          </a:p>
          <a:p>
            <a:r>
              <a:rPr lang="ru-RU" dirty="0" smtClean="0"/>
              <a:t>Воспитание чувства ответственности за состояние природных ресурсов, умений и навыков разумного природопользования, нетерпимого отношения к действиям, приносящим вред экологии.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Users\User\Desktop\2022\2022год\апрель 22\IMG_20220420_095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64760" cy="2471588"/>
          </a:xfrm>
          <a:prstGeom prst="rect">
            <a:avLst/>
          </a:prstGeom>
          <a:noFill/>
        </p:spPr>
      </p:pic>
      <p:pic>
        <p:nvPicPr>
          <p:cNvPr id="54275" name="Picture 3" descr="C:\Users\User\Desktop\2022\2022год\апрель 22\IMG_20220422_1024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6181"/>
          <a:stretch>
            <a:fillRect/>
          </a:stretch>
        </p:blipFill>
        <p:spPr bwMode="auto">
          <a:xfrm>
            <a:off x="4860031" y="260648"/>
            <a:ext cx="3862805" cy="2592288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852936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 descr="C:\Users\User\Desktop\2022\2022год\апрель 22\-t3TMhjZl5WdngmCjQzECG2GJQWlyzmpvDz1KHzTJDoO-N0-m-NiIi9xwdo20_xwDxmBf7xi9oTA8T0AlXEg1M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726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Программа воспитания является обязательной частью основной образовательной программы МБОУ СОШ «Шерьинская – Базовая школа» - СП детский сад с.Шерья, СП детский сад с.Сергино, СП детский сад д.Шумиха (далее - ООП ДО).</a:t>
            </a:r>
          </a:p>
          <a:p>
            <a:r>
              <a:rPr lang="ru-RU" dirty="0" smtClean="0"/>
              <a:t> Программа обеспечивает реализацию Федерального закона от 31 июля 2020 года № 304-ФЗ «О внесении изменений в Федеральный закон «Об образовании в Российской Федерации» по вопросам воспитания обучающихся».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Программа воспитания направлена на решение вопросов гармоничного социально-коммуникативного развития детей дошкольного возраста.</a:t>
            </a:r>
          </a:p>
          <a:p>
            <a:r>
              <a:rPr lang="ru-RU" dirty="0" smtClean="0"/>
              <a:t>В центре программы воспитания в соответствии с Федеральными государственными образовательными стандартами дошкольного образования (далее – ФГОС ДО) находится одна из ключевых задач: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 (1.6. п.6 ФГОС ДО).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призвана обеспечить достижение детьми личностных результатов, указанных во ФГОС ДО: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взрослыми и сверстниками, участвует в совместных играх. Способен договариваться, учитывать интересы и чувства других. Может следовать социальным нормам поведения и правилам в разных видах деятельности. Обладает начальными знаниями о себе, о природном и социальном мире, в котором он живет; знаком с произведениями детской литературы; обладает элементарными представлениями из области живой природы, истории и т.п. (4.6. ФГОС ДО).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Программа воспитания содержит вариативные модули: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Модуль 1 Поддержка семейного воспитания </a:t>
            </a:r>
          </a:p>
          <a:p>
            <a:r>
              <a:rPr lang="ru-RU" dirty="0" smtClean="0"/>
              <a:t>Модуль 2 Расширение воспитательных возможностей информационных ресурсов</a:t>
            </a:r>
          </a:p>
          <a:p>
            <a:r>
              <a:rPr lang="ru-RU" dirty="0" smtClean="0"/>
              <a:t>Модуль 3 Патриотическое воспитание</a:t>
            </a:r>
          </a:p>
          <a:p>
            <a:r>
              <a:rPr lang="ru-RU" dirty="0" smtClean="0"/>
              <a:t>Модуль 4 Духовное и нравственное воспитание детей на основе российских традиционных ценностей</a:t>
            </a:r>
          </a:p>
          <a:p>
            <a:r>
              <a:rPr lang="ru-RU" dirty="0" smtClean="0"/>
              <a:t>Модуль 5 Физическое воспитание и формирование культуры здоровья</a:t>
            </a:r>
          </a:p>
          <a:p>
            <a:r>
              <a:rPr lang="ru-RU" dirty="0" smtClean="0"/>
              <a:t>Модуль 6 Трудовое воспитание</a:t>
            </a:r>
          </a:p>
          <a:p>
            <a:r>
              <a:rPr lang="ru-RU" dirty="0" smtClean="0"/>
              <a:t>Модуль 7 Экологическое воспитание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семейного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Содействие укреплению семьи и защиту приоритетного права родителей на воспитание детей перед всеми иными лицами.</a:t>
            </a:r>
          </a:p>
          <a:p>
            <a:r>
              <a:rPr lang="ru-RU" dirty="0" smtClean="0"/>
              <a:t>Повышение социального статуса и общественного престижа отцовства, материнства, многодетности, в том числе среди приемных родителей.</a:t>
            </a:r>
          </a:p>
          <a:p>
            <a:r>
              <a:rPr lang="ru-RU" dirty="0" smtClean="0"/>
              <a:t>Содействие развитию культуры семейного воспитания детей на основе традиционных семейных духовно-нравственных ценностей.</a:t>
            </a:r>
          </a:p>
          <a:p>
            <a:r>
              <a:rPr lang="ru-RU" dirty="0" smtClean="0"/>
              <a:t>Популяризация лучшего опыта воспитания детей в семьях, в том числе многодетных и приемных.</a:t>
            </a:r>
          </a:p>
          <a:p>
            <a:r>
              <a:rPr lang="ru-RU" dirty="0" smtClean="0"/>
              <a:t>Возрождение значимости больших </a:t>
            </a:r>
            <a:r>
              <a:rPr lang="ru-RU" dirty="0" err="1" smtClean="0"/>
              <a:t>многопоколенных</a:t>
            </a:r>
            <a:r>
              <a:rPr lang="ru-RU" dirty="0" smtClean="0"/>
              <a:t> семей, профессиональных династий.</a:t>
            </a:r>
          </a:p>
          <a:p>
            <a:r>
              <a:rPr lang="ru-RU" dirty="0" smtClean="0"/>
              <a:t>Создание условий для расширения участия семьи в воспитательной деятельности организаций, осуществляющих образовательную деятельность и работающих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3534008" cy="26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 descr="https://sun9-82.userapi.com/impf/hBi0UYthHbnIO9VUuYXl-X4Gx4gk6mFTHobcGA/nXSPFJb12Ak.jpg?size=1280x960&amp;quality=96&amp;sign=5f2c8315533b4bd60b7650abba4c54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423917" cy="3317938"/>
          </a:xfrm>
          <a:prstGeom prst="rect">
            <a:avLst/>
          </a:prstGeom>
          <a:noFill/>
        </p:spPr>
      </p:pic>
      <p:pic>
        <p:nvPicPr>
          <p:cNvPr id="40973" name="Picture 13" descr="https://sun9-50.userapi.com/impf/SVKqtmdmbBgFF6Noxjy1S1TRbICD1Ttx00iW3A/UT_6UZAxtg8.jpg?size=1280x960&amp;quality=96&amp;sign=12a210336dc0410077ce7f878380898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61656"/>
            <a:ext cx="4128458" cy="3096344"/>
          </a:xfrm>
          <a:prstGeom prst="rect">
            <a:avLst/>
          </a:prstGeom>
          <a:noFill/>
        </p:spPr>
      </p:pic>
      <p:pic>
        <p:nvPicPr>
          <p:cNvPr id="40975" name="Picture 15" descr="https://sun9-21.userapi.com/impf/EM5vMdBN-_pl2_V3XMjgW_0zcp58TzhWEEtGXw/fdKPzOm4XNA.jpg?size=810x1080&amp;quality=95&amp;sign=3cf43a4c6607621737095a91375a81c7&amp;type=album"/>
          <p:cNvPicPr>
            <a:picLocks noChangeAspect="1" noChangeArrowheads="1"/>
          </p:cNvPicPr>
          <p:nvPr/>
        </p:nvPicPr>
        <p:blipFill>
          <a:blip r:embed="rId5" cstate="print"/>
          <a:srcRect t="5790" b="15831"/>
          <a:stretch>
            <a:fillRect/>
          </a:stretch>
        </p:blipFill>
        <p:spPr bwMode="auto">
          <a:xfrm>
            <a:off x="467544" y="116632"/>
            <a:ext cx="337627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Расширение воспитательных возможностей информационных ресурсов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условий, методов и технологий для использования возможностей информационных ресурсов, в первую очередь информационно-телекоммуникационной сети "Интернет", в целях воспитания и социализации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у детей патриотизма, чувства гордости за свою Родину.</a:t>
            </a:r>
          </a:p>
          <a:p>
            <a:r>
              <a:rPr lang="ru-RU" dirty="0" smtClean="0"/>
              <a:t>Развитие у подрастающего поколения уважения к таким символам государства, как герб, флаг, гимн Российской Федерации, к историческим символам и памятникам Отечества.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700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РАБОЧАЯ ПРОГРАММА ВОСПИТАНИЯ   МБОУ СОШ «Шерьинская – Базовая школа» - СП детский сад с.Шерья, СП детский сад с.Сергино,  СП детский сад д.Шумиха </vt:lpstr>
      <vt:lpstr>Презентация PowerPoint</vt:lpstr>
      <vt:lpstr>Презентация PowerPoint</vt:lpstr>
      <vt:lpstr>Презентация PowerPoint</vt:lpstr>
      <vt:lpstr>Программа воспитания содержит вариативные модули: </vt:lpstr>
      <vt:lpstr>Поддержка семейного воспитания</vt:lpstr>
      <vt:lpstr>Презентация PowerPoint</vt:lpstr>
      <vt:lpstr>Расширение воспитательных возможностей информационных ресурсов</vt:lpstr>
      <vt:lpstr>Патриотическое воспитание</vt:lpstr>
      <vt:lpstr>Презентация PowerPoint</vt:lpstr>
      <vt:lpstr>Духовное и нравственное воспитание детей</vt:lpstr>
      <vt:lpstr>Презентация PowerPoint</vt:lpstr>
      <vt:lpstr>Физическое воспитание и формирование культуры здоровья</vt:lpstr>
      <vt:lpstr>Презентация PowerPoint</vt:lpstr>
      <vt:lpstr>Трудовое воспитание</vt:lpstr>
      <vt:lpstr>Презентация PowerPoint</vt:lpstr>
      <vt:lpstr>Экологическое воспитание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РАБОЧАЯ ПРОГРАММА ВОСПИТАНИЯ   МБОУ СОШ «Шерьинская – Базовая школа» - СП детский сад с.Шерья, СП детский сад с.Сергино,  СП детский сад д.Шумиха </dc:title>
  <dc:creator>User</dc:creator>
  <cp:lastModifiedBy>Admin</cp:lastModifiedBy>
  <cp:revision>10</cp:revision>
  <dcterms:created xsi:type="dcterms:W3CDTF">2022-07-09T12:57:50Z</dcterms:created>
  <dcterms:modified xsi:type="dcterms:W3CDTF">2022-08-23T08:56:57Z</dcterms:modified>
</cp:coreProperties>
</file>